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notesMasterIdLst>
    <p:notesMasterId r:id="rId32"/>
  </p:notesMasterIdLst>
  <p:sldIdLst>
    <p:sldId id="256" r:id="rId2"/>
    <p:sldId id="294" r:id="rId3"/>
    <p:sldId id="299" r:id="rId4"/>
    <p:sldId id="300" r:id="rId5"/>
    <p:sldId id="301" r:id="rId6"/>
    <p:sldId id="308" r:id="rId7"/>
    <p:sldId id="260" r:id="rId8"/>
    <p:sldId id="296" r:id="rId9"/>
    <p:sldId id="295" r:id="rId10"/>
    <p:sldId id="297" r:id="rId11"/>
    <p:sldId id="313" r:id="rId12"/>
    <p:sldId id="310" r:id="rId13"/>
    <p:sldId id="314" r:id="rId14"/>
    <p:sldId id="316" r:id="rId15"/>
    <p:sldId id="309" r:id="rId16"/>
    <p:sldId id="264" r:id="rId17"/>
    <p:sldId id="285" r:id="rId18"/>
    <p:sldId id="315" r:id="rId19"/>
    <p:sldId id="265" r:id="rId20"/>
    <p:sldId id="281" r:id="rId21"/>
    <p:sldId id="280" r:id="rId22"/>
    <p:sldId id="268" r:id="rId23"/>
    <p:sldId id="282" r:id="rId24"/>
    <p:sldId id="320" r:id="rId25"/>
    <p:sldId id="307" r:id="rId26"/>
    <p:sldId id="312" r:id="rId27"/>
    <p:sldId id="311" r:id="rId28"/>
    <p:sldId id="317" r:id="rId29"/>
    <p:sldId id="318" r:id="rId30"/>
    <p:sldId id="31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8A06C-30B6-41AF-A77C-AA72E5658AC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BF4F3-5A83-447D-A70B-91077E17F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9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million</a:t>
            </a:r>
            <a:r>
              <a:rPr lang="en-US" baseline="0" dirty="0" smtClean="0"/>
              <a:t> copies sold, making it the 3</a:t>
            </a:r>
            <a:r>
              <a:rPr lang="en-US" baseline="30000" dirty="0" smtClean="0"/>
              <a:t>rd</a:t>
            </a:r>
            <a:r>
              <a:rPr lang="en-US" baseline="0" dirty="0" smtClean="0"/>
              <a:t> most popular PC game of all time, behind The Sims (10 years older) and The Sims 2 (5 years older). More popular than World of Warcraft.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BF4F3-5A83-447D-A70B-91077E17F4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BF4F3-5A83-447D-A70B-91077E17F4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9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BF4F3-5A83-447D-A70B-91077E17F4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21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BF4F3-5A83-447D-A70B-91077E17F4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55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1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08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79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1394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3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87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6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4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66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9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2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21C46-9E92-4CFD-9D7C-50B65E092035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A1647-656F-4326-BBB1-090DF3AB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56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ighrossferry.com/image/WM/HRFMW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“</a:t>
            </a:r>
            <a:r>
              <a:rPr lang="en-US" cap="none" dirty="0" err="1" smtClean="0"/>
              <a:t>AnimalScienceCraft</a:t>
            </a:r>
            <a:r>
              <a:rPr lang="en-US" cap="none" dirty="0" smtClean="0"/>
              <a:t>”</a:t>
            </a:r>
            <a:br>
              <a:rPr lang="en-US" cap="none" dirty="0" smtClean="0"/>
            </a:br>
            <a:r>
              <a:rPr lang="en-US" cap="none" dirty="0" smtClean="0"/>
              <a:t>and “</a:t>
            </a:r>
            <a:r>
              <a:rPr lang="en-US" cap="none" dirty="0" err="1" smtClean="0"/>
              <a:t>LearnCraft</a:t>
            </a:r>
            <a:r>
              <a:rPr lang="en-US" cap="none" dirty="0" smtClean="0"/>
              <a:t>”</a:t>
            </a:r>
            <a:br>
              <a:rPr lang="en-US" cap="none" dirty="0" smtClean="0"/>
            </a:br>
            <a:r>
              <a:rPr lang="en-US" cap="none" dirty="0" smtClean="0"/>
              <a:t>Final Presentation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94046"/>
          </a:xfrm>
        </p:spPr>
        <p:txBody>
          <a:bodyPr>
            <a:normAutofit/>
          </a:bodyPr>
          <a:lstStyle/>
          <a:p>
            <a:r>
              <a:rPr lang="en-US" dirty="0" smtClean="0"/>
              <a:t>Austin Cory Bart</a:t>
            </a:r>
          </a:p>
          <a:p>
            <a:r>
              <a:rPr lang="en-US" dirty="0" err="1" smtClean="0"/>
              <a:t>Eleonor</a:t>
            </a:r>
            <a:r>
              <a:rPr lang="en-US" dirty="0" smtClean="0"/>
              <a:t> </a:t>
            </a:r>
            <a:r>
              <a:rPr lang="en-US" dirty="0" err="1" smtClean="0"/>
              <a:t>Cayford</a:t>
            </a:r>
            <a:endParaRPr lang="en-US" dirty="0" smtClean="0"/>
          </a:p>
          <a:p>
            <a:r>
              <a:rPr lang="en-US" dirty="0" smtClean="0"/>
              <a:t>Dec 16, 2014 at Virginia Tech</a:t>
            </a:r>
          </a:p>
          <a:p>
            <a:endParaRPr lang="en-US" dirty="0"/>
          </a:p>
          <a:p>
            <a:r>
              <a:rPr lang="en-US" dirty="0" smtClean="0"/>
              <a:t>Under advisement from Dr. Eli </a:t>
            </a:r>
            <a:r>
              <a:rPr lang="en-US" dirty="0" err="1" smtClean="0"/>
              <a:t>Tilevich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1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Engineering 101: Redstone</a:t>
            </a:r>
            <a:endParaRPr lang="en-US" dirty="0"/>
          </a:p>
        </p:txBody>
      </p:sp>
      <p:pic>
        <p:nvPicPr>
          <p:cNvPr id="20482" name="Picture 2" descr="http://scratch-tpjhs.wikispaces.com/file/view/minecraft-redstone-logic-gates.png/471568990/minecraft-redstone-logic-gates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4653" y="2249488"/>
            <a:ext cx="4831907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i.imgur.com/pZXYd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739084"/>
            <a:ext cx="4875213" cy="2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RedPower</a:t>
            </a:r>
            <a:r>
              <a:rPr lang="en-US" dirty="0" smtClean="0"/>
              <a:t> + Technic: </a:t>
            </a:r>
            <a:r>
              <a:rPr lang="en-US" dirty="0" err="1" smtClean="0"/>
              <a:t>Cpeg</a:t>
            </a:r>
            <a:r>
              <a:rPr lang="en-US" dirty="0" smtClean="0"/>
              <a:t> 102</a:t>
            </a:r>
            <a:endParaRPr lang="en-US" dirty="0"/>
          </a:p>
        </p:txBody>
      </p:sp>
      <p:pic>
        <p:nvPicPr>
          <p:cNvPr id="1026" name="Picture 2" descr="http://i.imgur.com/kPWsh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498031"/>
            <a:ext cx="4878387" cy="30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arm4.static.flickr.com/3441/5699345347_f65a9e20d8_m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374" y="3475479"/>
            <a:ext cx="1984865" cy="108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6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ComputerCraft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minecraftdls.com/wp-content/uploads/2013/02/computercraft-mo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4" y="2652443"/>
            <a:ext cx="5268945" cy="27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edia-curse.cursecdn.com/attachments/113/21/ba62fd4228b167691b82457b0bb9f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58330"/>
            <a:ext cx="4545433" cy="237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v027o.popscreen.com/elFuZTZGS2N2NXMx_o_minecraft-computercraft-episode-5---door-lock-tutori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67" y="3172947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72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LearnCraft</a:t>
            </a:r>
            <a:endParaRPr lang="en-US" dirty="0" smtClean="0"/>
          </a:p>
          <a:p>
            <a:pPr lvl="1"/>
            <a:r>
              <a:rPr lang="en-US" dirty="0" smtClean="0"/>
              <a:t>In-game tutorial and reference</a:t>
            </a:r>
          </a:p>
          <a:p>
            <a:pPr lvl="1"/>
            <a:r>
              <a:rPr lang="en-US" dirty="0" smtClean="0"/>
              <a:t>Timed to events</a:t>
            </a:r>
            <a:endParaRPr lang="en-US" dirty="0"/>
          </a:p>
          <a:p>
            <a:r>
              <a:rPr lang="en-US" dirty="0" err="1" smtClean="0"/>
              <a:t>AnimalScienceCraft</a:t>
            </a:r>
            <a:endParaRPr lang="en-US" dirty="0" smtClean="0"/>
          </a:p>
          <a:p>
            <a:pPr lvl="1"/>
            <a:r>
              <a:rPr lang="en-US" dirty="0" smtClean="0"/>
              <a:t>More accurate animal science</a:t>
            </a:r>
          </a:p>
          <a:p>
            <a:pPr lvl="1"/>
            <a:r>
              <a:rPr lang="en-US" dirty="0" smtClean="0"/>
              <a:t>More useful animals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0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LearnCraft</a:t>
            </a:r>
            <a:r>
              <a:rPr lang="en-US" dirty="0" smtClean="0"/>
              <a:t>: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Tutorials and References</a:t>
            </a:r>
          </a:p>
          <a:p>
            <a:r>
              <a:rPr lang="en-US" dirty="0" smtClean="0"/>
              <a:t>Arbitrarily nested content</a:t>
            </a:r>
          </a:p>
          <a:p>
            <a:r>
              <a:rPr lang="en-US" dirty="0" smtClean="0"/>
              <a:t>Navigation</a:t>
            </a:r>
          </a:p>
          <a:p>
            <a:r>
              <a:rPr lang="en-US" dirty="0" smtClean="0"/>
              <a:t>Rich media (unfinished)</a:t>
            </a:r>
          </a:p>
          <a:p>
            <a:r>
              <a:rPr lang="en-US" dirty="0" smtClean="0"/>
              <a:t>Timed to events in game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s://scontent-b.xx.fbcdn.net/hphotos-ash3/t1.0-9/p180x540/530378_2926139363824_1195953331_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7"/>
          <a:stretch/>
        </p:blipFill>
        <p:spPr bwMode="auto">
          <a:xfrm>
            <a:off x="4231986" y="1083105"/>
            <a:ext cx="3607119" cy="382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7287" y="336495"/>
            <a:ext cx="4657235" cy="1450101"/>
          </a:xfrm>
        </p:spPr>
        <p:txBody>
          <a:bodyPr>
            <a:noAutofit/>
          </a:bodyPr>
          <a:lstStyle/>
          <a:p>
            <a:r>
              <a:rPr lang="en-US" sz="3200" b="1" dirty="0" err="1" smtClean="0"/>
              <a:t>Eleonor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Cayford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800" dirty="0" smtClean="0"/>
              <a:t>Animal science expert</a:t>
            </a:r>
            <a:endParaRPr lang="en-US" sz="3200" dirty="0"/>
          </a:p>
        </p:txBody>
      </p:sp>
      <p:pic>
        <p:nvPicPr>
          <p:cNvPr id="26626" name="Picture 2" descr="https://fbcdn-sphotos-g-a.akamaihd.net/hphotos-ak-frc3/t1.0-9/1763_4002704117270_2049132779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7" y="3414536"/>
            <a:ext cx="3586431" cy="268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s://fbcdn-sphotos-h-a.akamaihd.net/hphotos-ak-frc3/t1.0-9/p180x540/602856_10200219223073965_1092729693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74" y="724712"/>
            <a:ext cx="3586431" cy="268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032653" y="4904031"/>
            <a:ext cx="3771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Junior in Animal and Dairy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Avid Gamer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Budding programmer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Amazing girlfriend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10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Science Minecraft mod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“Why are animals so useless?”</a:t>
            </a:r>
          </a:p>
          <a:p>
            <a:r>
              <a:rPr lang="en-US" sz="3600" dirty="0" smtClean="0"/>
              <a:t>“These animals are so unrealistic!”</a:t>
            </a:r>
            <a:endParaRPr lang="en-US" sz="3600" dirty="0" smtClean="0"/>
          </a:p>
          <a:p>
            <a:r>
              <a:rPr lang="en-US" sz="3600" dirty="0"/>
              <a:t>Endogenous Gameplay </a:t>
            </a:r>
            <a:r>
              <a:rPr lang="en-US" sz="3600" dirty="0" smtClean="0"/>
              <a:t>changes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553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Middle School +</a:t>
            </a:r>
          </a:p>
          <a:p>
            <a:r>
              <a:rPr lang="en-US" sz="4400" dirty="0" smtClean="0"/>
              <a:t>Both genders</a:t>
            </a:r>
          </a:p>
          <a:p>
            <a:r>
              <a:rPr lang="en-US" sz="4400" dirty="0" smtClean="0"/>
              <a:t>Formal and Informal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571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ASC: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387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Gender, Estrous, Automatic Breeding</a:t>
            </a:r>
          </a:p>
          <a:p>
            <a:r>
              <a:rPr lang="en-US" dirty="0" smtClean="0"/>
              <a:t>More accurate model</a:t>
            </a:r>
          </a:p>
          <a:p>
            <a:r>
              <a:rPr lang="en-US" dirty="0" smtClean="0"/>
              <a:t>Genetic Traits – Feed Efficiency, Potential for Production</a:t>
            </a:r>
          </a:p>
          <a:p>
            <a:r>
              <a:rPr lang="en-US" dirty="0" smtClean="0"/>
              <a:t>Incest blocking – Lineage is tracked across three generations</a:t>
            </a:r>
          </a:p>
          <a:p>
            <a:r>
              <a:rPr lang="en-US" dirty="0" smtClean="0"/>
              <a:t>New drops</a:t>
            </a:r>
          </a:p>
          <a:p>
            <a:r>
              <a:rPr lang="en-US" dirty="0" smtClean="0"/>
              <a:t>New sedentary behavior</a:t>
            </a:r>
          </a:p>
          <a:p>
            <a:r>
              <a:rPr lang="en-US" dirty="0" smtClean="0"/>
              <a:t>Hunger for animals</a:t>
            </a:r>
          </a:p>
          <a:p>
            <a:r>
              <a:rPr lang="en-US" dirty="0" smtClean="0"/>
              <a:t>Stress</a:t>
            </a:r>
          </a:p>
        </p:txBody>
      </p:sp>
    </p:spTree>
    <p:extLst>
      <p:ext uri="{BB962C8B-B14F-4D97-AF65-F5344CB8AC3E}">
        <p14:creationId xmlns:p14="http://schemas.microsoft.com/office/powerpoint/2010/main" val="10472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Livestock - FFA</a:t>
            </a:r>
            <a:endParaRPr lang="en-US" dirty="0"/>
          </a:p>
        </p:txBody>
      </p:sp>
      <p:pic>
        <p:nvPicPr>
          <p:cNvPr id="7174" name="Picture 6" descr="http://www.chinaspring.ffanow.org/I/chinaspring/ffa%20emblem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9888" y="3736109"/>
            <a:ext cx="1101436" cy="139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Companion Animals – Shelters</a:t>
            </a:r>
            <a:endParaRPr lang="en-US" dirty="0"/>
          </a:p>
        </p:txBody>
      </p:sp>
      <p:pic>
        <p:nvPicPr>
          <p:cNvPr id="7170" name="Picture 2" descr="http://www.jdentertain.com/theme/wp-content/uploads/2013/11/SPCA-logo-small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7094" y="3681791"/>
            <a:ext cx="1525424" cy="150101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189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Minecraft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dirty="0" smtClean="0"/>
              <a:t>17 </a:t>
            </a:r>
            <a:r>
              <a:rPr lang="en-US" sz="3200" dirty="0"/>
              <a:t>million copies </a:t>
            </a:r>
            <a:r>
              <a:rPr lang="en-US" sz="3200" dirty="0" smtClean="0"/>
              <a:t>sold - </a:t>
            </a:r>
            <a:r>
              <a:rPr lang="en-US" sz="3200" dirty="0" smtClean="0"/>
              <a:t>Best selling PC game of all time</a:t>
            </a:r>
            <a:endParaRPr lang="en-US" sz="3200" dirty="0" smtClean="0"/>
          </a:p>
          <a:p>
            <a:r>
              <a:rPr lang="en-US" sz="3200" dirty="0"/>
              <a:t>100 million registered </a:t>
            </a:r>
            <a:r>
              <a:rPr lang="en-US" sz="3200" dirty="0" smtClean="0"/>
              <a:t>users</a:t>
            </a:r>
          </a:p>
          <a:p>
            <a:r>
              <a:rPr lang="en-US" sz="3200" dirty="0" smtClean="0"/>
              <a:t>One YouTube Minecraft channel: </a:t>
            </a:r>
            <a:r>
              <a:rPr lang="en-US" sz="3200" dirty="0"/>
              <a:t>150 million hits per </a:t>
            </a:r>
            <a:r>
              <a:rPr lang="en-US" sz="3200" dirty="0" smtClean="0"/>
              <a:t>month</a:t>
            </a:r>
          </a:p>
          <a:p>
            <a:r>
              <a:rPr lang="en-US" sz="3200" dirty="0" smtClean="0"/>
              <a:t>&gt;$100 million dollars for </a:t>
            </a:r>
            <a:r>
              <a:rPr lang="en-US" sz="3200" dirty="0" smtClean="0"/>
              <a:t>Notch, $2 billion buy-out by Microsoft</a:t>
            </a:r>
            <a:endParaRPr lang="en-US" sz="3200" dirty="0" smtClean="0"/>
          </a:p>
          <a:p>
            <a:r>
              <a:rPr lang="en-US" sz="3200" dirty="0" err="1" smtClean="0"/>
              <a:t>MineCon</a:t>
            </a:r>
            <a:r>
              <a:rPr lang="en-US" sz="3200" dirty="0" smtClean="0"/>
              <a:t> – 4500 tickets sold out in 2 hours</a:t>
            </a:r>
          </a:p>
          <a:p>
            <a:r>
              <a:rPr lang="en-US" sz="3200" dirty="0" smtClean="0"/>
              <a:t>2,546,147 active forum members (minecraftforum.net)</a:t>
            </a:r>
          </a:p>
          <a:p>
            <a:r>
              <a:rPr lang="en-US" sz="3200" dirty="0" smtClean="0"/>
              <a:t>1 developer -&gt; </a:t>
            </a:r>
            <a:r>
              <a:rPr lang="en-US" sz="3200" dirty="0"/>
              <a:t>5</a:t>
            </a:r>
            <a:r>
              <a:rPr lang="en-US" sz="3200" dirty="0" smtClean="0"/>
              <a:t> PC developers </a:t>
            </a:r>
            <a:r>
              <a:rPr lang="en-US" sz="3200" dirty="0" smtClean="0"/>
              <a:t>: HUGE COMMUNITY</a:t>
            </a:r>
          </a:p>
        </p:txBody>
      </p:sp>
    </p:spTree>
    <p:extLst>
      <p:ext uri="{BB962C8B-B14F-4D97-AF65-F5344CB8AC3E}">
        <p14:creationId xmlns:p14="http://schemas.microsoft.com/office/powerpoint/2010/main" val="1080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101357" y="2250555"/>
            <a:ext cx="248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Piglet</a:t>
            </a:r>
            <a:endParaRPr 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397520" y="3193122"/>
            <a:ext cx="248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Birthed - Sow</a:t>
            </a:r>
            <a:endParaRPr 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397520" y="4057350"/>
            <a:ext cx="2489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Virgin - Gilt</a:t>
            </a:r>
            <a:endParaRPr lang="en-US" sz="2800" b="1" dirty="0"/>
          </a:p>
        </p:txBody>
      </p:sp>
      <p:sp>
        <p:nvSpPr>
          <p:cNvPr id="23" name="Left Brace 22"/>
          <p:cNvSpPr/>
          <p:nvPr/>
        </p:nvSpPr>
        <p:spPr>
          <a:xfrm>
            <a:off x="5917598" y="3402067"/>
            <a:ext cx="426935" cy="1067107"/>
          </a:xfrm>
          <a:prstGeom prst="leftBrac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/>
          <p:cNvSpPr/>
          <p:nvPr/>
        </p:nvSpPr>
        <p:spPr>
          <a:xfrm>
            <a:off x="5903530" y="5097466"/>
            <a:ext cx="426935" cy="1067107"/>
          </a:xfrm>
          <a:prstGeom prst="leftBrac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44532" y="4921578"/>
            <a:ext cx="2982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Castrated - Barrow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344532" y="5785806"/>
            <a:ext cx="2982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Uncastrated - Boar</a:t>
            </a:r>
            <a:endParaRPr lang="en-US" sz="2800" b="1" dirty="0"/>
          </a:p>
        </p:txBody>
      </p:sp>
      <p:sp>
        <p:nvSpPr>
          <p:cNvPr id="35" name="Left Brace 34"/>
          <p:cNvSpPr/>
          <p:nvPr/>
        </p:nvSpPr>
        <p:spPr>
          <a:xfrm>
            <a:off x="3510667" y="1983555"/>
            <a:ext cx="426935" cy="4462819"/>
          </a:xfrm>
          <a:prstGeom prst="leftBrac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419643" y="3935620"/>
            <a:ext cx="110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Swine</a:t>
            </a:r>
            <a:endParaRPr lang="en-US" sz="2800" b="1" dirty="0"/>
          </a:p>
        </p:txBody>
      </p:sp>
      <p:cxnSp>
        <p:nvCxnSpPr>
          <p:cNvPr id="25" name="Straight Connector 24"/>
          <p:cNvCxnSpPr>
            <a:endCxn id="22" idx="1"/>
          </p:cNvCxnSpPr>
          <p:nvPr/>
        </p:nvCxnSpPr>
        <p:spPr>
          <a:xfrm>
            <a:off x="5710473" y="2512165"/>
            <a:ext cx="39088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42" name="Picture 2" descr="http://img2.wikia.nocookie.net/__cb20121210043638/minecraft/images/9/91/200px-P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12" y="3276669"/>
            <a:ext cx="1463376" cy="135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85801" y="482988"/>
            <a:ext cx="10131425" cy="1456267"/>
          </a:xfrm>
        </p:spPr>
        <p:txBody>
          <a:bodyPr>
            <a:normAutofit/>
          </a:bodyPr>
          <a:lstStyle/>
          <a:p>
            <a:r>
              <a:rPr lang="en-US" b="1" dirty="0"/>
              <a:t>AS.02.01.01.c</a:t>
            </a:r>
            <a:r>
              <a:rPr lang="en-US" b="1" dirty="0" smtClean="0"/>
              <a:t>.</a:t>
            </a:r>
            <a:br>
              <a:rPr lang="en-US" b="1" dirty="0" smtClean="0"/>
            </a:br>
            <a:r>
              <a:rPr lang="en-US" sz="2700" dirty="0" smtClean="0"/>
              <a:t>Classify </a:t>
            </a:r>
            <a:r>
              <a:rPr lang="en-US" sz="2700" dirty="0"/>
              <a:t>animals according to the taxonomical classification system.</a:t>
            </a:r>
          </a:p>
        </p:txBody>
      </p:sp>
      <p:pic>
        <p:nvPicPr>
          <p:cNvPr id="16" name="Picture 2" descr="http://img2.wikia.nocookie.net/__cb20121210043638/minecraft/images/9/91/200px-Pi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12" y="4921578"/>
            <a:ext cx="1463376" cy="135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img2.wikia.nocookie.net/__cb20121210043638/minecraft/images/9/91/200px-Pi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17" y="2262237"/>
            <a:ext cx="783247" cy="72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4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82988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AS.02.03.01.c</a:t>
            </a:r>
            <a:r>
              <a:rPr lang="en-US" b="1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Evaluate </a:t>
            </a:r>
            <a:r>
              <a:rPr lang="en-US" sz="2700" dirty="0"/>
              <a:t>and select animals to maximize performance based on anatomical and physiological characteristics that affect health, growth and reproduction.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66587" y="2085948"/>
            <a:ext cx="5207219" cy="4419338"/>
          </a:xfrm>
          <a:prstGeom prst="roundRect">
            <a:avLst>
              <a:gd name="adj" fmla="val 1069"/>
            </a:avLst>
          </a:prstGeom>
          <a:solidFill>
            <a:schemeClr val="tx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639955" y="2607901"/>
            <a:ext cx="1378199" cy="1687716"/>
            <a:chOff x="6828301" y="2304093"/>
            <a:chExt cx="1378199" cy="1687716"/>
          </a:xfrm>
        </p:grpSpPr>
        <p:sp>
          <p:nvSpPr>
            <p:cNvPr id="18" name="Rounded Rectangle 17"/>
            <p:cNvSpPr/>
            <p:nvPr/>
          </p:nvSpPr>
          <p:spPr>
            <a:xfrm>
              <a:off x="6828301" y="2304093"/>
              <a:ext cx="1378199" cy="1687716"/>
            </a:xfrm>
            <a:prstGeom prst="roundRect">
              <a:avLst>
                <a:gd name="adj" fmla="val 1069"/>
              </a:avLst>
            </a:prstGeom>
            <a:solidFill>
              <a:schemeClr val="bg1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8" name="Picture 6" descr="http://hydra-media.cursecdn.com/minecraft.gamepedia.com/thumb/8/84/Cow.png/150px-Cow.png?version=4326a868a6344e09922585908e057c3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719" y="2402791"/>
              <a:ext cx="1177995" cy="1452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3096009" y="221812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Amy (Heifer)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98711" y="2587457"/>
            <a:ext cx="3377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Age: 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days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Father: 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Troy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Mother: 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Velvet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Children:</a:t>
            </a:r>
          </a:p>
          <a:p>
            <a:endParaRPr lang="en-US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Traits: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Domestication:    5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Milk Production:  7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Meat 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   2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Feed Efficiency:  7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174781" y="2573389"/>
            <a:ext cx="3139981" cy="140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416129" y="5000600"/>
            <a:ext cx="328660" cy="255564"/>
          </a:xfrm>
          <a:prstGeom prst="roundRect">
            <a:avLst>
              <a:gd name="adj" fmla="val 10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416129" y="5264640"/>
            <a:ext cx="328660" cy="255564"/>
          </a:xfrm>
          <a:prstGeom prst="roundRect">
            <a:avLst>
              <a:gd name="adj" fmla="val 10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74781" y="3777067"/>
            <a:ext cx="3139981" cy="752730"/>
          </a:xfrm>
          <a:prstGeom prst="roundRect">
            <a:avLst>
              <a:gd name="adj" fmla="val 10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28" name="Left Bracket 27"/>
          <p:cNvSpPr/>
          <p:nvPr/>
        </p:nvSpPr>
        <p:spPr>
          <a:xfrm>
            <a:off x="2837166" y="4628272"/>
            <a:ext cx="258843" cy="1225620"/>
          </a:xfrm>
          <a:prstGeom prst="leftBracket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7396703" y="5549612"/>
            <a:ext cx="565180" cy="260481"/>
          </a:xfrm>
          <a:prstGeom prst="roundRect">
            <a:avLst>
              <a:gd name="adj" fmla="val 10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210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320666" y="4650003"/>
            <a:ext cx="2519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Hunger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Stress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Estrus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556119" y="6066407"/>
            <a:ext cx="1516926" cy="320450"/>
          </a:xfrm>
          <a:prstGeom prst="roundRect">
            <a:avLst>
              <a:gd name="adj" fmla="val 1069"/>
            </a:avLst>
          </a:prstGeom>
          <a:solidFill>
            <a:schemeClr val="tx1">
              <a:lumMod val="6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Affinities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19804" y="6069329"/>
            <a:ext cx="1516926" cy="320450"/>
          </a:xfrm>
          <a:prstGeom prst="roundRect">
            <a:avLst>
              <a:gd name="adj" fmla="val 1069"/>
            </a:avLst>
          </a:prstGeom>
          <a:solidFill>
            <a:schemeClr val="tx1">
              <a:lumMod val="6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Okay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128576" y="4825342"/>
            <a:ext cx="0" cy="9706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01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AS.05.03</a:t>
            </a:r>
            <a:r>
              <a:rPr lang="en-US" b="1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Apply </a:t>
            </a:r>
            <a:r>
              <a:rPr lang="en-US" sz="2700" dirty="0"/>
              <a:t>scientific principles in the selection and breeding of animals.</a:t>
            </a:r>
          </a:p>
        </p:txBody>
      </p:sp>
      <p:pic>
        <p:nvPicPr>
          <p:cNvPr id="11266" name="Picture 2" descr="http://2.bp.blogspot.com/-KuOwzLc1xXo/TrmM-FnfuzI/AAAAAAAAAHM/24jaSatCdtM/s1600/Minecraft+lov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292" y="2015712"/>
            <a:ext cx="3250826" cy="23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hydra-media.cursecdn.com/minecraft.gamepedia.com/e/e2/Wheat.png?version=198cbb3965a66a834f3ee044efe9beb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10903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us 3"/>
          <p:cNvSpPr/>
          <p:nvPr/>
        </p:nvSpPr>
        <p:spPr>
          <a:xfrm>
            <a:off x="2605699" y="3274770"/>
            <a:ext cx="1097280" cy="109728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194127" y="2747384"/>
            <a:ext cx="2069272" cy="2152053"/>
            <a:chOff x="3542177" y="2533215"/>
            <a:chExt cx="2069272" cy="2152053"/>
          </a:xfrm>
        </p:grpSpPr>
        <p:pic>
          <p:nvPicPr>
            <p:cNvPr id="8" name="Picture 6" descr="http://hydra-media.cursecdn.com/minecraft.gamepedia.com/thumb/8/84/Cow.png/150px-Cow.png?version=4326a868a6344e09922585908e057c3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177" y="2533215"/>
              <a:ext cx="1034636" cy="12760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http://hydra-media.cursecdn.com/minecraft.gamepedia.com/thumb/8/84/Cow.png/150px-Cow.png?version=4326a868a6344e09922585908e057c3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813" y="3409216"/>
              <a:ext cx="1034636" cy="12760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Equal 4"/>
          <p:cNvSpPr/>
          <p:nvPr/>
        </p:nvSpPr>
        <p:spPr>
          <a:xfrm>
            <a:off x="6754547" y="3274770"/>
            <a:ext cx="1097280" cy="109728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0160" y="5775438"/>
            <a:ext cx="251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Original Minecraft</a:t>
            </a:r>
            <a:endParaRPr lang="en-US" sz="2400" b="1" dirty="0"/>
          </a:p>
        </p:txBody>
      </p:sp>
      <p:pic>
        <p:nvPicPr>
          <p:cNvPr id="13" name="Picture 8" descr="http://img1.wikia.nocookie.net/__cb20120513063059/minecraft/images/a/a4/Cal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268" y="4640255"/>
            <a:ext cx="648873" cy="78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49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AS.05.03</a:t>
            </a:r>
            <a:r>
              <a:rPr lang="en-US" b="1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Apply </a:t>
            </a:r>
            <a:r>
              <a:rPr lang="en-US" sz="2700" dirty="0"/>
              <a:t>scientific principles in the selection and breeding of animals.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0160" y="5775438"/>
            <a:ext cx="259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Modded</a:t>
            </a:r>
            <a:r>
              <a:rPr lang="en-US" sz="2400" b="1" dirty="0" smtClean="0"/>
              <a:t> Minecraft</a:t>
            </a:r>
            <a:endParaRPr lang="en-US" sz="2400" b="1" dirty="0"/>
          </a:p>
        </p:txBody>
      </p:sp>
      <p:pic>
        <p:nvPicPr>
          <p:cNvPr id="11" name="Picture 6" descr="http://hydra-media.cursecdn.com/minecraft.gamepedia.com/thumb/8/84/Cow.png/150px-Cow.png?version=4326a868a6344e09922585908e057c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9" y="3191642"/>
            <a:ext cx="1034636" cy="1276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i.imgur.com/0DBcW0v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9" t="17774" r="9542" b="8275"/>
          <a:stretch/>
        </p:blipFill>
        <p:spPr bwMode="auto">
          <a:xfrm>
            <a:off x="5796657" y="2386901"/>
            <a:ext cx="1626428" cy="1465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43" y="2615704"/>
            <a:ext cx="575986" cy="82942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763745" y="3446899"/>
            <a:ext cx="1330424" cy="493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 descr="http://hydra-media.cursecdn.com/minecraft.gamepedia.com/thumb/8/84/Cow.png/150px-Cow.png?version=4326a868a6344e09922585908e057c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68" y="3191642"/>
            <a:ext cx="1034636" cy="1276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minecraftforum.net/uploads/profile/photo-2140109.png?_r=136749783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00" y="2576502"/>
            <a:ext cx="533171" cy="5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eft Bracket 14"/>
          <p:cNvSpPr/>
          <p:nvPr/>
        </p:nvSpPr>
        <p:spPr>
          <a:xfrm>
            <a:off x="459798" y="2321169"/>
            <a:ext cx="183950" cy="2760523"/>
          </a:xfrm>
          <a:prstGeom prst="leftBracket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ket 19"/>
          <p:cNvSpPr/>
          <p:nvPr/>
        </p:nvSpPr>
        <p:spPr>
          <a:xfrm>
            <a:off x="4309089" y="2313514"/>
            <a:ext cx="183950" cy="2760523"/>
          </a:xfrm>
          <a:prstGeom prst="rightBracket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4771027" y="3109673"/>
            <a:ext cx="1344172" cy="127605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6" name="Picture 8" descr="http://www.minecraftopia.com/images/blocks/potion_of_invisibility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27" y="3371658"/>
            <a:ext cx="1137991" cy="113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inus 17"/>
          <p:cNvSpPr/>
          <p:nvPr/>
        </p:nvSpPr>
        <p:spPr>
          <a:xfrm rot="18327415">
            <a:off x="6282358" y="3199429"/>
            <a:ext cx="2139830" cy="83098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928810" y="4509649"/>
            <a:ext cx="96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Estrus</a:t>
            </a:r>
            <a:endParaRPr 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255142" y="4467694"/>
            <a:ext cx="155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“Genetics”</a:t>
            </a:r>
            <a:endParaRPr lang="en-US" sz="2400" b="1" dirty="0"/>
          </a:p>
        </p:txBody>
      </p:sp>
      <p:sp>
        <p:nvSpPr>
          <p:cNvPr id="29" name="Equal 28"/>
          <p:cNvSpPr/>
          <p:nvPr/>
        </p:nvSpPr>
        <p:spPr>
          <a:xfrm>
            <a:off x="8931016" y="3119465"/>
            <a:ext cx="1097280" cy="109728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8" descr="http://img1.wikia.nocookie.net/__cb20120513063059/minecraft/images/a/a4/Calf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789" y="3307185"/>
            <a:ext cx="648873" cy="788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97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Minecraft forge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system using annotations</a:t>
            </a:r>
          </a:p>
          <a:p>
            <a:r>
              <a:rPr lang="en-US" dirty="0" smtClean="0"/>
              <a:t>Managers</a:t>
            </a:r>
          </a:p>
          <a:p>
            <a:r>
              <a:rPr lang="en-US" dirty="0" smtClean="0"/>
              <a:t>Mod skeleton</a:t>
            </a:r>
          </a:p>
          <a:p>
            <a:r>
              <a:rPr lang="en-US" dirty="0" smtClean="0"/>
              <a:t>Extend, </a:t>
            </a:r>
            <a:r>
              <a:rPr lang="en-US" dirty="0" err="1" smtClean="0"/>
              <a:t>reimplement</a:t>
            </a:r>
            <a:r>
              <a:rPr lang="en-US" dirty="0" smtClean="0"/>
              <a:t>, but can’t really modify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2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Obfuscated identifiers	</a:t>
            </a:r>
          </a:p>
          <a:p>
            <a:r>
              <a:rPr lang="en-US" sz="3600" dirty="0" smtClean="0"/>
              <a:t>Little to no documentation</a:t>
            </a:r>
          </a:p>
          <a:p>
            <a:pPr lvl="1"/>
            <a:r>
              <a:rPr lang="en-US" sz="3200" dirty="0" smtClean="0"/>
              <a:t>“How do I make it jump?”</a:t>
            </a:r>
          </a:p>
          <a:p>
            <a:r>
              <a:rPr lang="en-US" sz="3600" dirty="0" smtClean="0"/>
              <a:t>Constantly reacting to API changes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487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 err="1" smtClean="0"/>
              <a:t>callgraph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4047" y="2606723"/>
            <a:ext cx="958072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static final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field_i_4344a = 47;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fontRenderObj.drawString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(field_i_4344a, 32, “Hello”);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8913" y="4844956"/>
            <a:ext cx="3302758" cy="369332"/>
          </a:xfrm>
          <a:prstGeom prst="borderCallout1">
            <a:avLst>
              <a:gd name="adj1" fmla="val -25593"/>
              <a:gd name="adj2" fmla="val 49518"/>
              <a:gd name="adj3" fmla="val -220073"/>
              <a:gd name="adj4" fmla="val 22824"/>
            </a:avLst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Only use of this constant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17928" y="4844956"/>
            <a:ext cx="3302758" cy="369332"/>
          </a:xfrm>
          <a:prstGeom prst="borderCallout1">
            <a:avLst>
              <a:gd name="adj1" fmla="val -25593"/>
              <a:gd name="adj2" fmla="val 49518"/>
              <a:gd name="adj3" fmla="val -220073"/>
              <a:gd name="adj4" fmla="val 105469"/>
            </a:avLst>
          </a:prstGeom>
          <a:ln w="762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Known parameter “X”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00244" y="6089177"/>
            <a:ext cx="3302758" cy="369332"/>
          </a:xfrm>
          <a:prstGeom prst="borderCallout1">
            <a:avLst>
              <a:gd name="adj1" fmla="val -25593"/>
              <a:gd name="adj2" fmla="val 49518"/>
              <a:gd name="adj3" fmla="val -227463"/>
              <a:gd name="adj4" fmla="val 48635"/>
            </a:avLst>
          </a:prstGeom>
          <a:ln w="76200">
            <a:headEnd type="arrow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Document field as involving “X”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Crazy idea: Crowd-sourcing plugin</a:t>
            </a:r>
            <a:endParaRPr lang="en-US" dirty="0"/>
          </a:p>
        </p:txBody>
      </p:sp>
      <p:pic>
        <p:nvPicPr>
          <p:cNvPr id="4" name="Picture 3" descr="FML/methods.csv at master · MinecraftForge/FML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t="13352" r="14365" b="41319"/>
          <a:stretch/>
        </p:blipFill>
        <p:spPr>
          <a:xfrm>
            <a:off x="1686185" y="1712735"/>
            <a:ext cx="8816453" cy="2975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951" t="33162" r="31609" b="40718"/>
          <a:stretch/>
        </p:blipFill>
        <p:spPr>
          <a:xfrm>
            <a:off x="3528632" y="4826822"/>
            <a:ext cx="5131558" cy="1910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7913" y="5566721"/>
            <a:ext cx="3158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Community documentation: This field seems to be related to schema for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2953" y="6150130"/>
            <a:ext cx="1805204" cy="2616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Edit Community Docs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LearnCraft</a:t>
            </a:r>
            <a:r>
              <a:rPr lang="en-US" dirty="0" smtClean="0"/>
              <a:t>+</a:t>
            </a:r>
          </a:p>
          <a:p>
            <a:pPr lvl="1"/>
            <a:r>
              <a:rPr lang="en-US" dirty="0" smtClean="0"/>
              <a:t>Nuclear materials handling</a:t>
            </a:r>
          </a:p>
          <a:p>
            <a:pPr lvl="1"/>
            <a:r>
              <a:rPr lang="en-US" dirty="0" err="1" smtClean="0"/>
              <a:t>ComputerCraft</a:t>
            </a:r>
            <a:endParaRPr lang="en-US" dirty="0" smtClean="0"/>
          </a:p>
          <a:p>
            <a:pPr lvl="1"/>
            <a:r>
              <a:rPr lang="en-US" dirty="0" err="1" smtClean="0"/>
              <a:t>RedPower</a:t>
            </a:r>
            <a:r>
              <a:rPr lang="en-US" dirty="0" smtClean="0"/>
              <a:t> (Digital Logic)</a:t>
            </a:r>
          </a:p>
          <a:p>
            <a:pPr lvl="1"/>
            <a:r>
              <a:rPr lang="en-US" dirty="0" smtClean="0"/>
              <a:t>..</a:t>
            </a:r>
          </a:p>
          <a:p>
            <a:r>
              <a:rPr lang="en-US" dirty="0" err="1" smtClean="0"/>
              <a:t>AnimalScienceCraft</a:t>
            </a:r>
            <a:endParaRPr lang="en-US" dirty="0" smtClean="0"/>
          </a:p>
          <a:p>
            <a:pPr lvl="1"/>
            <a:r>
              <a:rPr lang="en-US" dirty="0" smtClean="0"/>
              <a:t>More animals</a:t>
            </a:r>
          </a:p>
          <a:p>
            <a:pPr lvl="1"/>
            <a:r>
              <a:rPr lang="en-US" dirty="0" smtClean="0"/>
              <a:t>More features (affinities, items, villager trading)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0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ICAT Funds projects like this</a:t>
            </a:r>
          </a:p>
          <a:p>
            <a:pPr lvl="1"/>
            <a:r>
              <a:rPr lang="en-US" dirty="0" smtClean="0"/>
              <a:t>Strong positive endorsement from Dr. Michael Evans</a:t>
            </a:r>
          </a:p>
          <a:p>
            <a:r>
              <a:rPr lang="en-US" dirty="0" smtClean="0"/>
              <a:t>Hire an undergraduate</a:t>
            </a:r>
          </a:p>
          <a:p>
            <a:r>
              <a:rPr lang="en-US" dirty="0" smtClean="0"/>
              <a:t>Partner with Animal Science Professors</a:t>
            </a:r>
          </a:p>
        </p:txBody>
      </p:sp>
    </p:spTree>
    <p:extLst>
      <p:ext uri="{BB962C8B-B14F-4D97-AF65-F5344CB8AC3E}">
        <p14:creationId xmlns:p14="http://schemas.microsoft.com/office/powerpoint/2010/main" val="4057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31" y="231821"/>
            <a:ext cx="6329430" cy="632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8306873" y="1596982"/>
            <a:ext cx="30380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/>
              <a:t>Halion</a:t>
            </a:r>
            <a:endParaRPr lang="en-US" sz="6000" dirty="0"/>
          </a:p>
          <a:p>
            <a:r>
              <a:rPr lang="en-US" sz="2400" dirty="0" smtClean="0"/>
              <a:t>By Team </a:t>
            </a:r>
            <a:r>
              <a:rPr lang="en-US" sz="2400" dirty="0" err="1" smtClean="0"/>
              <a:t>Gazamo</a:t>
            </a: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1000+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190 million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5 person team</a:t>
            </a:r>
          </a:p>
        </p:txBody>
      </p:sp>
    </p:spTree>
    <p:extLst>
      <p:ext uri="{BB962C8B-B14F-4D97-AF65-F5344CB8AC3E}">
        <p14:creationId xmlns:p14="http://schemas.microsoft.com/office/powerpoint/2010/main" val="16261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 err="1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Animal Science Education</a:t>
            </a:r>
          </a:p>
          <a:p>
            <a:pPr lvl="1"/>
            <a:r>
              <a:rPr lang="en-US" dirty="0" smtClean="0"/>
              <a:t>Their biggest problem is motivation – making AS fun</a:t>
            </a:r>
          </a:p>
          <a:p>
            <a:r>
              <a:rPr lang="en-US" dirty="0" smtClean="0"/>
              <a:t>Digitally Mediated Learning</a:t>
            </a:r>
          </a:p>
          <a:p>
            <a:pPr lvl="1"/>
            <a:r>
              <a:rPr lang="en-US" dirty="0" smtClean="0"/>
              <a:t>Very hot subfield in Education – this is a perfect example of what they like</a:t>
            </a:r>
          </a:p>
          <a:p>
            <a:r>
              <a:rPr lang="en-US" dirty="0" smtClean="0"/>
              <a:t>Computer Science</a:t>
            </a:r>
          </a:p>
          <a:p>
            <a:pPr lvl="1"/>
            <a:r>
              <a:rPr lang="en-US" dirty="0" smtClean="0"/>
              <a:t>Teaching CS with Minecraft – </a:t>
            </a:r>
            <a:r>
              <a:rPr lang="en-US" dirty="0" err="1" smtClean="0"/>
              <a:t>ComputerCraft</a:t>
            </a:r>
            <a:r>
              <a:rPr lang="en-US" dirty="0" smtClean="0"/>
              <a:t>, </a:t>
            </a:r>
            <a:r>
              <a:rPr lang="en-US" dirty="0" err="1" smtClean="0"/>
              <a:t>Modding</a:t>
            </a:r>
            <a:endParaRPr lang="en-US" dirty="0" smtClean="0"/>
          </a:p>
          <a:p>
            <a:pPr lvl="1"/>
            <a:r>
              <a:rPr lang="en-US" dirty="0" smtClean="0"/>
              <a:t>Refactoring </a:t>
            </a:r>
            <a:r>
              <a:rPr lang="en-US" dirty="0" err="1" smtClean="0"/>
              <a:t>Deobfuscated</a:t>
            </a:r>
            <a:r>
              <a:rPr lang="en-US" dirty="0" smtClean="0"/>
              <a:t> codebases (JavaScript)</a:t>
            </a:r>
          </a:p>
        </p:txBody>
      </p:sp>
    </p:spTree>
    <p:extLst>
      <p:ext uri="{BB962C8B-B14F-4D97-AF65-F5344CB8AC3E}">
        <p14:creationId xmlns:p14="http://schemas.microsoft.com/office/powerpoint/2010/main" val="3849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hTYUbI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40655" y="0"/>
            <a:ext cx="58513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+mj-lt"/>
              </a:rPr>
              <a:t>High </a:t>
            </a:r>
            <a:r>
              <a:rPr lang="en-US" sz="6000" b="1" dirty="0" err="1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+mj-lt"/>
              </a:rPr>
              <a:t>Rossferry</a:t>
            </a:r>
            <a:r>
              <a:rPr lang="en-US" sz="60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+mj-lt"/>
              </a:rPr>
              <a:t> City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+mj-lt"/>
              </a:rPr>
              <a:t>19 months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+mj-lt"/>
              </a:rPr>
              <a:t>250 skyscrapers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+mj-lt"/>
              </a:rPr>
              <a:t>2 person team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5703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hlinkClick r:id="rId3"/>
              </a:rPr>
              <a:t>http://highrossferry.com/image/WM/HRFMW.html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http://thisisthestoryof.files.wordpress.com/2012/07/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043" y="454856"/>
            <a:ext cx="9753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750004"/>
            <a:ext cx="49082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+mj-lt"/>
              </a:rPr>
              <a:t>King’s Landing</a:t>
            </a:r>
            <a:endParaRPr lang="en-US" sz="2800" dirty="0" smtClean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1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http://cdn3.nerdapproved.com/wp-content/uploads/2013/01/North-America-Minecra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-2786"/>
            <a:ext cx="11105535" cy="68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Let’s </a:t>
            </a:r>
            <a:r>
              <a:rPr lang="en-US" sz="5400" dirty="0" smtClean="0"/>
              <a:t>See Minecraft</a:t>
            </a:r>
            <a:r>
              <a:rPr lang="en-US" sz="5400" dirty="0" smtClean="0"/>
              <a:t>!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https://www.youtube.com/watch?v=lad5NzIwYq0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3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“Learn the game”</a:t>
            </a:r>
            <a:endParaRPr lang="en-US" dirty="0"/>
          </a:p>
        </p:txBody>
      </p:sp>
      <p:pic>
        <p:nvPicPr>
          <p:cNvPr id="18434" name="Picture 2" descr="http://img2.wikia.nocookie.net/__cb20130621233059/minecraft-computer/images/e/ed/Tree1-png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7556" y="2334419"/>
            <a:ext cx="30861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img2.wikia.nocookie.net/__cb20101122023755/mconstuct/images/e/e9/Basic_circular_tower_layout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8173" y="2249488"/>
            <a:ext cx="3483267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78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2.bp.blogspot.com/-rHG2gTCQ0ek/UXgzCfVlrfI/AAAAAAAADEs/-USuexbZyeg/s1600/minecraftedu_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4302" y="119600"/>
            <a:ext cx="3321263" cy="19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acher menu player sett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4" y="2197045"/>
            <a:ext cx="42195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acher menu assignment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66" y="4525852"/>
            <a:ext cx="42195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inecraftEdu World Library - Google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2117" r="31923"/>
          <a:stretch/>
        </p:blipFill>
        <p:spPr>
          <a:xfrm>
            <a:off x="6094412" y="194928"/>
            <a:ext cx="4994220" cy="65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5396</TotalTime>
  <Words>559</Words>
  <Application>Microsoft Office PowerPoint</Application>
  <PresentationFormat>Widescreen</PresentationFormat>
  <Paragraphs>156</Paragraphs>
  <Slides>30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Courier New</vt:lpstr>
      <vt:lpstr>Trebuchet MS</vt:lpstr>
      <vt:lpstr>Tw Cen MT</vt:lpstr>
      <vt:lpstr>Circuit</vt:lpstr>
      <vt:lpstr>“AnimalScienceCraft” and “LearnCraft” Final Presentation</vt:lpstr>
      <vt:lpstr>Quantifying Minecraft</vt:lpstr>
      <vt:lpstr>PowerPoint Presentation</vt:lpstr>
      <vt:lpstr>PowerPoint Presentation</vt:lpstr>
      <vt:lpstr>PowerPoint Presentation</vt:lpstr>
      <vt:lpstr>PowerPoint Presentation</vt:lpstr>
      <vt:lpstr>Let’s See Minecraft!</vt:lpstr>
      <vt:lpstr>“Learn the game”</vt:lpstr>
      <vt:lpstr>PowerPoint Presentation</vt:lpstr>
      <vt:lpstr>Computer Engineering 101: Redstone</vt:lpstr>
      <vt:lpstr>RedPower + Technic: Cpeg 102</vt:lpstr>
      <vt:lpstr>ComputerCraft</vt:lpstr>
      <vt:lpstr>My Contribution</vt:lpstr>
      <vt:lpstr>LearnCraft: Changes</vt:lpstr>
      <vt:lpstr>Eleonor Cayford Animal science expert</vt:lpstr>
      <vt:lpstr>Animal Science Minecraft mod</vt:lpstr>
      <vt:lpstr>Audience</vt:lpstr>
      <vt:lpstr>ASC: Changes</vt:lpstr>
      <vt:lpstr>Learning objectives</vt:lpstr>
      <vt:lpstr>AS.02.01.01.c. Classify animals according to the taxonomical classification system.</vt:lpstr>
      <vt:lpstr>AS.02.03.01.c. Evaluate and select animals to maximize performance based on anatomical and physiological characteristics that affect health, growth and reproduction.</vt:lpstr>
      <vt:lpstr>AS.05.03. Apply scientific principles in the selection and breeding of animals.</vt:lpstr>
      <vt:lpstr>AS.05.03. Apply scientific principles in the selection and breeding of animals.</vt:lpstr>
      <vt:lpstr>Minecraft forge</vt:lpstr>
      <vt:lpstr>Biggest challenges</vt:lpstr>
      <vt:lpstr>Better callgraph analysis</vt:lpstr>
      <vt:lpstr>Crazy idea: Crowd-sourcing plugin</vt:lpstr>
      <vt:lpstr>Future Directions</vt:lpstr>
      <vt:lpstr>Future Funding</vt:lpstr>
      <vt:lpstr>Future PUblications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Bart</dc:creator>
  <cp:lastModifiedBy>Austin Bart</cp:lastModifiedBy>
  <cp:revision>115</cp:revision>
  <dcterms:created xsi:type="dcterms:W3CDTF">2014-04-06T16:47:07Z</dcterms:created>
  <dcterms:modified xsi:type="dcterms:W3CDTF">2014-12-17T00:10:44Z</dcterms:modified>
</cp:coreProperties>
</file>